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52" d="100"/>
          <a:sy n="52" d="100"/>
        </p:scale>
        <p:origin x="3560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chemeClr val="bg1"/>
                </a:solidFill>
                <a:latin typeface="Source Sans 3"/>
                <a:cs typeface="Source Sans 3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2CDE3A9-7D92-0F88-619F-8DE61874BA0F}"/>
              </a:ext>
            </a:extLst>
          </p:cNvPr>
          <p:cNvSpPr txBox="1">
            <a:spLocks/>
          </p:cNvSpPr>
          <p:nvPr userDrawn="1"/>
        </p:nvSpPr>
        <p:spPr>
          <a:xfrm>
            <a:off x="3692930" y="204019"/>
            <a:ext cx="6293484" cy="7410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Source Sans 3"/>
                <a:ea typeface="+mj-ea"/>
                <a:cs typeface="Source Sans 3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pt-PT"/>
              <a:t>Semana</a:t>
            </a:r>
            <a:r>
              <a:rPr lang="pt-PT" spc="-125"/>
              <a:t> </a:t>
            </a:r>
            <a:r>
              <a:rPr lang="pt-PT"/>
              <a:t>da</a:t>
            </a:r>
            <a:r>
              <a:rPr lang="pt-PT" spc="-120"/>
              <a:t> </a:t>
            </a:r>
            <a:r>
              <a:rPr lang="pt-PT" spc="-25"/>
              <a:t>Leitura</a:t>
            </a:r>
            <a:r>
              <a:rPr lang="pt-PT" spc="-120"/>
              <a:t> </a:t>
            </a:r>
            <a:r>
              <a:rPr lang="pt-PT" spc="-20"/>
              <a:t>2026</a:t>
            </a:r>
            <a:endParaRPr lang="pt-PT"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AE42DC8-1F9F-FC24-2143-38C03AD05453}"/>
              </a:ext>
            </a:extLst>
          </p:cNvPr>
          <p:cNvSpPr txBox="1"/>
          <p:nvPr userDrawn="1"/>
        </p:nvSpPr>
        <p:spPr>
          <a:xfrm>
            <a:off x="6355516" y="5429250"/>
            <a:ext cx="3741581" cy="5809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700" b="1" dirty="0">
                <a:solidFill>
                  <a:srgbClr val="FFFFFF"/>
                </a:solidFill>
                <a:latin typeface="Source Sans 3"/>
                <a:cs typeface="Source Sans 3"/>
              </a:rPr>
              <a:t>23</a:t>
            </a:r>
            <a:r>
              <a:rPr sz="3700" b="1" spc="-25" dirty="0">
                <a:solidFill>
                  <a:srgbClr val="FFFFFF"/>
                </a:solidFill>
                <a:latin typeface="Source Sans 3"/>
                <a:cs typeface="Source Sans 3"/>
              </a:rPr>
              <a:t> </a:t>
            </a:r>
            <a:r>
              <a:rPr sz="3700" b="1" dirty="0">
                <a:solidFill>
                  <a:srgbClr val="FFFFFF"/>
                </a:solidFill>
                <a:latin typeface="Source Sans 3"/>
                <a:cs typeface="Source Sans 3"/>
              </a:rPr>
              <a:t>MAR</a:t>
            </a:r>
            <a:r>
              <a:rPr sz="3700" b="1" spc="-25" dirty="0">
                <a:solidFill>
                  <a:srgbClr val="FFFFFF"/>
                </a:solidFill>
                <a:latin typeface="Source Sans 3"/>
                <a:cs typeface="Source Sans 3"/>
              </a:rPr>
              <a:t> </a:t>
            </a:r>
            <a:r>
              <a:rPr sz="3700" b="1" dirty="0">
                <a:solidFill>
                  <a:srgbClr val="FFFFFF"/>
                </a:solidFill>
                <a:latin typeface="Source Sans 3"/>
                <a:cs typeface="Source Sans 3"/>
              </a:rPr>
              <a:t>|</a:t>
            </a:r>
            <a:r>
              <a:rPr sz="3700" b="1" spc="-20" dirty="0">
                <a:solidFill>
                  <a:srgbClr val="FFFFFF"/>
                </a:solidFill>
                <a:latin typeface="Source Sans 3"/>
                <a:cs typeface="Source Sans 3"/>
              </a:rPr>
              <a:t> </a:t>
            </a:r>
            <a:r>
              <a:rPr sz="3700" b="1" dirty="0">
                <a:solidFill>
                  <a:srgbClr val="FFFFFF"/>
                </a:solidFill>
                <a:latin typeface="Source Sans 3"/>
                <a:cs typeface="Source Sans 3"/>
              </a:rPr>
              <a:t>27</a:t>
            </a:r>
            <a:r>
              <a:rPr sz="3700" b="1" spc="-25" dirty="0">
                <a:solidFill>
                  <a:srgbClr val="FFFFFF"/>
                </a:solidFill>
                <a:latin typeface="Source Sans 3"/>
                <a:cs typeface="Source Sans 3"/>
              </a:rPr>
              <a:t> MAR</a:t>
            </a:r>
            <a:endParaRPr sz="3700" dirty="0">
              <a:latin typeface="Source Sans 3"/>
              <a:cs typeface="Source Sans 3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3A3B7CB3-30B3-A81F-F561-C8938E127B8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019" y="14279678"/>
            <a:ext cx="1387360" cy="523758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A1A8B570-801A-C400-8E31-82B9A959C9E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70874" y="14206517"/>
            <a:ext cx="947217" cy="596930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id="{D4FAE690-B757-325C-6E99-2A7A864AE6A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157558" y="14341175"/>
            <a:ext cx="1109121" cy="374377"/>
          </a:xfrm>
          <a:prstGeom prst="rect">
            <a:avLst/>
          </a:prstGeom>
        </p:spPr>
      </p:pic>
      <p:pic>
        <p:nvPicPr>
          <p:cNvPr id="12" name="object 8">
            <a:extLst>
              <a:ext uri="{FF2B5EF4-FFF2-40B4-BE49-F238E27FC236}">
                <a16:creationId xmlns:a16="http://schemas.microsoft.com/office/drawing/2014/main" id="{E1FBA523-BEE8-7518-E52D-AA59177E54C5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355516" y="14367564"/>
            <a:ext cx="1458050" cy="347988"/>
          </a:xfrm>
          <a:prstGeom prst="rect">
            <a:avLst/>
          </a:prstGeom>
        </p:spPr>
      </p:pic>
      <p:pic>
        <p:nvPicPr>
          <p:cNvPr id="13" name="object 9">
            <a:extLst>
              <a:ext uri="{FF2B5EF4-FFF2-40B4-BE49-F238E27FC236}">
                <a16:creationId xmlns:a16="http://schemas.microsoft.com/office/drawing/2014/main" id="{297EB5D2-4A4C-6511-AB51-EF62E8E1C27B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1007" y="14193062"/>
            <a:ext cx="849709" cy="697027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id="{D7D35A37-F74F-29BD-DEBC-B7B4809A456B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25754" y="14413616"/>
            <a:ext cx="1228788" cy="362516"/>
          </a:xfrm>
          <a:prstGeom prst="rect">
            <a:avLst/>
          </a:prstGeom>
        </p:spPr>
      </p:pic>
      <p:pic>
        <p:nvPicPr>
          <p:cNvPr id="15" name="object 11">
            <a:extLst>
              <a:ext uri="{FF2B5EF4-FFF2-40B4-BE49-F238E27FC236}">
                <a16:creationId xmlns:a16="http://schemas.microsoft.com/office/drawing/2014/main" id="{9430CB18-2283-A79A-55BE-584786A86C64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516947" y="14099006"/>
            <a:ext cx="1412671" cy="704361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05CA5DC4-B3DD-BA3C-EBBE-9494B33F118B}"/>
              </a:ext>
            </a:extLst>
          </p:cNvPr>
          <p:cNvSpPr/>
          <p:nvPr userDrawn="1"/>
        </p:nvSpPr>
        <p:spPr>
          <a:xfrm>
            <a:off x="1565859" y="6202972"/>
            <a:ext cx="8686800" cy="7598409"/>
          </a:xfrm>
          <a:custGeom>
            <a:avLst/>
            <a:gdLst/>
            <a:ahLst/>
            <a:cxnLst/>
            <a:rect l="l" t="t" r="r" b="b"/>
            <a:pathLst>
              <a:path w="8686800" h="7598409">
                <a:moveTo>
                  <a:pt x="8686317" y="0"/>
                </a:moveTo>
                <a:lnTo>
                  <a:pt x="0" y="0"/>
                </a:lnTo>
                <a:lnTo>
                  <a:pt x="0" y="7597838"/>
                </a:lnTo>
                <a:lnTo>
                  <a:pt x="8686317" y="7597838"/>
                </a:lnTo>
                <a:lnTo>
                  <a:pt x="8686317" y="0"/>
                </a:lnTo>
                <a:close/>
              </a:path>
            </a:pathLst>
          </a:custGeom>
          <a:solidFill>
            <a:srgbClr val="A89EE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4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55"/>
            <a:ext cx="10692765" cy="15121890"/>
          </a:xfrm>
          <a:custGeom>
            <a:avLst/>
            <a:gdLst/>
            <a:ahLst/>
            <a:cxnLst/>
            <a:rect l="l" t="t" r="r" b="b"/>
            <a:pathLst>
              <a:path w="10692765" h="15121890">
                <a:moveTo>
                  <a:pt x="10692625" y="0"/>
                </a:moveTo>
                <a:lnTo>
                  <a:pt x="0" y="0"/>
                </a:lnTo>
                <a:lnTo>
                  <a:pt x="0" y="15121483"/>
                </a:lnTo>
                <a:lnTo>
                  <a:pt x="10692625" y="15121483"/>
                </a:lnTo>
                <a:lnTo>
                  <a:pt x="10692625" y="0"/>
                </a:lnTo>
                <a:close/>
              </a:path>
            </a:pathLst>
          </a:custGeom>
          <a:solidFill>
            <a:srgbClr val="5E4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383" cy="5828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2930" y="204019"/>
            <a:ext cx="6293484" cy="741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Source Sans 3"/>
                <a:cs typeface="Source Sans 3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65859" y="6202972"/>
            <a:ext cx="8686800" cy="7598409"/>
          </a:xfrm>
          <a:custGeom>
            <a:avLst/>
            <a:gdLst/>
            <a:ahLst/>
            <a:cxnLst/>
            <a:rect l="l" t="t" r="r" b="b"/>
            <a:pathLst>
              <a:path w="8686800" h="7598409">
                <a:moveTo>
                  <a:pt x="8686317" y="0"/>
                </a:moveTo>
                <a:lnTo>
                  <a:pt x="0" y="0"/>
                </a:lnTo>
                <a:lnTo>
                  <a:pt x="0" y="7597838"/>
                </a:lnTo>
                <a:lnTo>
                  <a:pt x="8686317" y="7597838"/>
                </a:lnTo>
                <a:lnTo>
                  <a:pt x="8686317" y="0"/>
                </a:lnTo>
                <a:close/>
              </a:path>
            </a:pathLst>
          </a:custGeom>
          <a:solidFill>
            <a:srgbClr val="A89EE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Calibri</vt:lpstr>
      <vt:lpstr>Source Sans 3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Teodora Costa (EduQA)</cp:lastModifiedBy>
  <cp:revision>1</cp:revision>
  <dcterms:created xsi:type="dcterms:W3CDTF">2026-03-10T17:43:28Z</dcterms:created>
  <dcterms:modified xsi:type="dcterms:W3CDTF">2026-03-10T17:46:07Z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2026-03-05T00:00:00Z</vt:filetime>
  </property>
  <property fmtid="{D5CDD505-2E9C-101B-9397-08002B2CF9AE}" pid="3" name="CreationClient">
    <vt:lpwstr>authoring</vt:lpwstr>
  </property>
  <property fmtid="{D5CDD505-2E9C-101B-9397-08002B2CF9AE}" pid="4" name="Creator">
    <vt:lpwstr>Adobe Express</vt:lpwstr>
  </property>
  <property fmtid="{D5CDD505-2E9C-101B-9397-08002B2CF9AE}" pid="5" name="LastSaved">
    <vt:filetime>2026-03-10T00:00:00Z</vt:filetime>
  </property>
  <property fmtid="{D5CDD505-2E9C-101B-9397-08002B2CF9AE}" pid="6" name="Producer">
    <vt:lpwstr>Adobe Express</vt:lpwstr>
  </property>
</Properties>
</file>